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76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942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380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503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654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906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260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4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046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691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75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374F7-E8A9-4384-95CC-81AEF9A175EF}" type="datetimeFigureOut">
              <a:rPr lang="hr-HR" smtClean="0"/>
              <a:t>21.2.2020.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695CE-BAD9-4C4D-8460-887240DDE59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080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4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7816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341326"/>
          </a:xfrm>
        </p:spPr>
      </p:pic>
    </p:spTree>
    <p:extLst>
      <p:ext uri="{BB962C8B-B14F-4D97-AF65-F5344CB8AC3E}">
        <p14:creationId xmlns:p14="http://schemas.microsoft.com/office/powerpoint/2010/main" val="335269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Široki zaslon</PresentationFormat>
  <Paragraphs>0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Pc</dc:creator>
  <cp:lastModifiedBy>Pc</cp:lastModifiedBy>
  <cp:revision>3</cp:revision>
  <dcterms:created xsi:type="dcterms:W3CDTF">2020-02-20T23:23:34Z</dcterms:created>
  <dcterms:modified xsi:type="dcterms:W3CDTF">2020-02-20T23:34:56Z</dcterms:modified>
</cp:coreProperties>
</file>